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7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Загальне поняття про регенерацію у тварин. Періоди та тривалість життя тварин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/>
              <a:t>Мета</a:t>
            </a:r>
            <a:r>
              <a:rPr lang="en-US" dirty="0" smtClean="0"/>
              <a:t>:</a:t>
            </a:r>
            <a:r>
              <a:rPr lang="uk-UA" dirty="0" smtClean="0"/>
              <a:t> ознайомити учнів з поняттям про регенерацію тварин; розвивати вміння порівнювати тварин між собою, які здатні до регенерації; виховувати бережливе ставлення до тварин.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Вік риб можна порахувати за лускою, а вік молюсків за черепашкою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D:\Новая папка (2)\г\image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4885912" cy="2160240"/>
          </a:xfrm>
          <a:prstGeom prst="rect">
            <a:avLst/>
          </a:prstGeom>
          <a:noFill/>
        </p:spPr>
      </p:pic>
      <p:pic>
        <p:nvPicPr>
          <p:cNvPr id="7171" name="Picture 3" descr="D:\Новая папка (2)\г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59832" y="3933056"/>
            <a:ext cx="4464496" cy="27726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Питання для обговорення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Чи всі тварини здатні до регенерації</a:t>
            </a:r>
            <a:r>
              <a:rPr lang="en-US" dirty="0" smtClean="0"/>
              <a:t>?</a:t>
            </a:r>
            <a:endParaRPr lang="uk-UA" dirty="0" smtClean="0"/>
          </a:p>
          <a:p>
            <a:r>
              <a:rPr lang="uk-UA" dirty="0" smtClean="0"/>
              <a:t>Чи всі тварини живуть однаковий час</a:t>
            </a:r>
            <a:r>
              <a:rPr lang="en-US" dirty="0" smtClean="0"/>
              <a:t>?</a:t>
            </a:r>
            <a:endParaRPr lang="uk-UA" dirty="0" smtClean="0"/>
          </a:p>
          <a:p>
            <a:r>
              <a:rPr lang="uk-UA" dirty="0" smtClean="0"/>
              <a:t>Як можна порахувати вік молюска</a:t>
            </a:r>
            <a:r>
              <a:rPr lang="en-US" dirty="0" smtClean="0"/>
              <a:t>?</a:t>
            </a:r>
            <a:endParaRPr lang="uk-UA" dirty="0" smtClean="0"/>
          </a:p>
          <a:p>
            <a:r>
              <a:rPr lang="uk-UA" dirty="0" smtClean="0"/>
              <a:t>Як можна порахувати вік корови</a:t>
            </a:r>
            <a:r>
              <a:rPr lang="en-US" dirty="0" smtClean="0"/>
              <a:t>?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Актуалізація опорних знань і мотивація навчальної діяльності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Питання для обговорення</a:t>
            </a:r>
          </a:p>
          <a:p>
            <a:r>
              <a:rPr lang="uk-UA" dirty="0" smtClean="0"/>
              <a:t>Поміркуйте над такими словами.</a:t>
            </a:r>
          </a:p>
          <a:p>
            <a:pPr>
              <a:buNone/>
            </a:pPr>
            <a:r>
              <a:rPr lang="uk-UA" dirty="0" smtClean="0"/>
              <a:t> Правду кажуть, що ящірка може хвоста загубити, а потім у неї виросте другий.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Основне поняття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4800" dirty="0" smtClean="0"/>
              <a:t>Регенерація – це відновлення організмом втрачених та ушкоджених органів і тканин, а також відновлення цілого організму.</a:t>
            </a:r>
            <a:endParaRPr lang="ru-RU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Регенерація у Кишковопорожнинних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Новая папка (2)\Біологія\images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556791"/>
            <a:ext cx="6840760" cy="4886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Регенерація у 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Червів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:\Новая папка (2)\Ярманка Г\images (8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556792"/>
            <a:ext cx="6408712" cy="48003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Розглянуте тварин здатних до регенерації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D:\Новая папка (2)\Ярманка Г\images (8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492896"/>
            <a:ext cx="2384331" cy="2736304"/>
          </a:xfrm>
          <a:prstGeom prst="rect">
            <a:avLst/>
          </a:prstGeom>
          <a:noFill/>
        </p:spPr>
      </p:pic>
      <p:pic>
        <p:nvPicPr>
          <p:cNvPr id="3075" name="Picture 3" descr="D:\Новая папка (2)\Ярманка Г\images (78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772816"/>
            <a:ext cx="1977134" cy="4464496"/>
          </a:xfrm>
          <a:prstGeom prst="rect">
            <a:avLst/>
          </a:prstGeom>
          <a:noFill/>
        </p:spPr>
      </p:pic>
      <p:pic>
        <p:nvPicPr>
          <p:cNvPr id="3076" name="Picture 4" descr="D:\Новая папка (2)\Ярманка Г\images (79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1844824"/>
            <a:ext cx="3528392" cy="44061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Якщо ящірка втратить хвоста, то він в неї відновиться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D:\Новая папка (2)\Ярманка Г\images (77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1" y="1844824"/>
            <a:ext cx="7741063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Чи здатні всі тварини до регенерації</a:t>
            </a:r>
            <a:r>
              <a:rPr lang="en-US" dirty="0" smtClean="0"/>
              <a:t>?</a:t>
            </a:r>
            <a:endParaRPr lang="ru-RU" dirty="0"/>
          </a:p>
        </p:txBody>
      </p:sp>
      <p:pic>
        <p:nvPicPr>
          <p:cNvPr id="6146" name="Picture 2" descr="D:\Новая папка (2)\Ярманка Г\images (6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72816"/>
            <a:ext cx="2619375" cy="1743075"/>
          </a:xfrm>
          <a:prstGeom prst="rect">
            <a:avLst/>
          </a:prstGeom>
          <a:noFill/>
        </p:spPr>
      </p:pic>
      <p:pic>
        <p:nvPicPr>
          <p:cNvPr id="6147" name="Picture 3" descr="D:\Новая папка (2)\Ярманка Г\images (5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38513" y="2505075"/>
            <a:ext cx="2466975" cy="1847850"/>
          </a:xfrm>
          <a:prstGeom prst="rect">
            <a:avLst/>
          </a:prstGeom>
          <a:noFill/>
        </p:spPr>
      </p:pic>
      <p:pic>
        <p:nvPicPr>
          <p:cNvPr id="6148" name="Picture 4" descr="D:\Новая папка (2)\Ярманка Г\images (35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0152" y="1772816"/>
            <a:ext cx="2695575" cy="1695450"/>
          </a:xfrm>
          <a:prstGeom prst="rect">
            <a:avLst/>
          </a:prstGeom>
          <a:noFill/>
        </p:spPr>
      </p:pic>
      <p:pic>
        <p:nvPicPr>
          <p:cNvPr id="6149" name="Picture 5" descr="D:\Новая папка (2)\Ярманка Г\images (58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4365104"/>
            <a:ext cx="2466975" cy="1847850"/>
          </a:xfrm>
          <a:prstGeom prst="rect">
            <a:avLst/>
          </a:prstGeom>
          <a:noFill/>
        </p:spPr>
      </p:pic>
      <p:pic>
        <p:nvPicPr>
          <p:cNvPr id="6150" name="Picture 6" descr="D:\Новая папка (2)\Ярманка Г\images (36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20072" y="4653136"/>
            <a:ext cx="3019425" cy="15144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Яка з цих тварин здатна відновлювати втрачені органи</a:t>
            </a:r>
            <a:r>
              <a:rPr lang="en-US" dirty="0" smtClean="0"/>
              <a:t>?</a:t>
            </a:r>
            <a:endParaRPr lang="ru-RU" dirty="0"/>
          </a:p>
        </p:txBody>
      </p:sp>
      <p:pic>
        <p:nvPicPr>
          <p:cNvPr id="5122" name="Picture 2" descr="D:\Новая папка (2)\Ярманка Г\images (7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628800"/>
            <a:ext cx="3873968" cy="4032448"/>
          </a:xfrm>
          <a:prstGeom prst="rect">
            <a:avLst/>
          </a:prstGeom>
          <a:noFill/>
        </p:spPr>
      </p:pic>
      <p:pic>
        <p:nvPicPr>
          <p:cNvPr id="5124" name="Picture 4" descr="D:\Новая папка (2)\Ярманка Г\images (98) - копи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1628800"/>
            <a:ext cx="4355976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31</TotalTime>
  <Words>172</Words>
  <Application>Microsoft Office PowerPoint</Application>
  <PresentationFormat>Экран (4:3)</PresentationFormat>
  <Paragraphs>20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Апекс</vt:lpstr>
      <vt:lpstr>Загальне поняття про регенерацію у тварин. Періоди та тривалість життя тварин.</vt:lpstr>
      <vt:lpstr>Актуалізація опорних знань і мотивація навчальної діяльності</vt:lpstr>
      <vt:lpstr>Основне поняття</vt:lpstr>
      <vt:lpstr>Регенерація у Кишковопорожнинних</vt:lpstr>
      <vt:lpstr>Регенерація у  Червів</vt:lpstr>
      <vt:lpstr>Розглянуте тварин здатних до регенерації</vt:lpstr>
      <vt:lpstr>Якщо ящірка втратить хвоста, то він в неї відновиться?</vt:lpstr>
      <vt:lpstr>Чи здатні всі тварини до регенерації?</vt:lpstr>
      <vt:lpstr>Яка з цих тварин здатна відновлювати втрачені органи?</vt:lpstr>
      <vt:lpstr>Вік риб можна порахувати за лускою, а вік молюсків за черепашкою</vt:lpstr>
      <vt:lpstr>Питання для обговорення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</dc:title>
  <dc:creator>UZER</dc:creator>
  <cp:lastModifiedBy>UZER</cp:lastModifiedBy>
  <cp:revision>5</cp:revision>
  <dcterms:created xsi:type="dcterms:W3CDTF">2015-02-06T17:24:30Z</dcterms:created>
  <dcterms:modified xsi:type="dcterms:W3CDTF">2015-03-18T20:48:18Z</dcterms:modified>
</cp:coreProperties>
</file>